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TrustlessID — Decentralized Digital Identity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Tagline: "Own Your Identity. Trust No One." — A working MVP that replaces brittle centralised identity systems with privacy-first, AI-verified, blockchain-anchored credentials.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51290" y="931545"/>
            <a:ext cx="4139922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Roadmap, Ask &amp; Conclusion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1751290" y="3616643"/>
            <a:ext cx="3639026" cy="22860"/>
          </a:xfrm>
          <a:prstGeom prst="roundRect">
            <a:avLst>
              <a:gd name="adj" fmla="val 296303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2613660" y="3132951"/>
            <a:ext cx="22860" cy="483751"/>
          </a:xfrm>
          <a:prstGeom prst="roundRect">
            <a:avLst>
              <a:gd name="adj" fmla="val 296303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2443758" y="3435251"/>
            <a:ext cx="362783" cy="362783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504182" y="3465433"/>
            <a:ext cx="2418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912501" y="1722001"/>
            <a:ext cx="1425416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1 (Now)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912501" y="2088594"/>
            <a:ext cx="1425416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Working MVP, demo flows, public verification.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3559135" y="3616583"/>
            <a:ext cx="22860" cy="483751"/>
          </a:xfrm>
          <a:prstGeom prst="roundRect">
            <a:avLst>
              <a:gd name="adj" fmla="val 296303"/>
            </a:avLst>
          </a:prstGeom>
          <a:solidFill>
            <a:srgbClr val="BDB8DF"/>
          </a:solidFill>
          <a:ln/>
        </p:spPr>
      </p:sp>
      <p:sp>
        <p:nvSpPr>
          <p:cNvPr id="10" name="Shape 8"/>
          <p:cNvSpPr/>
          <p:nvPr/>
        </p:nvSpPr>
        <p:spPr>
          <a:xfrm>
            <a:off x="3389233" y="3435251"/>
            <a:ext cx="362783" cy="362783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49657" y="3465433"/>
            <a:ext cx="2418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2857976" y="4261723"/>
            <a:ext cx="142553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 months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2857976" y="4628317"/>
            <a:ext cx="1425535" cy="1103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On-chain anchoring, biometric auth, hardened enterprise API.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4504730" y="3132951"/>
            <a:ext cx="22860" cy="483751"/>
          </a:xfrm>
          <a:prstGeom prst="roundRect">
            <a:avLst>
              <a:gd name="adj" fmla="val 296303"/>
            </a:avLst>
          </a:prstGeom>
          <a:solidFill>
            <a:srgbClr val="BDB8DF"/>
          </a:solidFill>
          <a:ln/>
        </p:spPr>
      </p:sp>
      <p:sp>
        <p:nvSpPr>
          <p:cNvPr id="15" name="Shape 13"/>
          <p:cNvSpPr/>
          <p:nvPr/>
        </p:nvSpPr>
        <p:spPr>
          <a:xfrm>
            <a:off x="4334828" y="3435251"/>
            <a:ext cx="362783" cy="362783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395252" y="3465433"/>
            <a:ext cx="2418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3803571" y="1722001"/>
            <a:ext cx="142553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12 months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3803571" y="2088594"/>
            <a:ext cx="1425535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Mobile app, government pilots, global scaling partnerships.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1751290" y="5860971"/>
            <a:ext cx="3639026" cy="1221581"/>
          </a:xfrm>
          <a:prstGeom prst="roundRect">
            <a:avLst>
              <a:gd name="adj" fmla="val 5545"/>
            </a:avLst>
          </a:prstGeom>
          <a:solidFill>
            <a:srgbClr val="C3BCF6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2501" y="6081355"/>
            <a:ext cx="201573" cy="161211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2275284" y="6015871"/>
            <a:ext cx="2953822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Ask: pilot partners, regulatory sandbox access, and seed funding to accelerate on-chain integration and enterprise sales.</a:t>
            </a:r>
            <a:endParaRPr lang="en-US" sz="125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319" y="1635562"/>
            <a:ext cx="7095292" cy="3960138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5791319" y="5724644"/>
            <a:ext cx="2015847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1550" dirty="0"/>
          </a:p>
        </p:txBody>
      </p:sp>
      <p:sp>
        <p:nvSpPr>
          <p:cNvPr id="24" name="Text 20"/>
          <p:cNvSpPr/>
          <p:nvPr/>
        </p:nvSpPr>
        <p:spPr>
          <a:xfrm>
            <a:off x="5791319" y="6091238"/>
            <a:ext cx="7095292" cy="1103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TrustlessID eliminates the single biggest vulnerability in digital identity: centralised data. It replaces trust in organisations with cryptographic certainty and AI-verified evidence. With a working MVP and standards-first design, we are positioned to reduce fraud, unlock access for 4.7B people, and capture a share of a $70B market. Judges: fund this now to turn a working prototype into global infrastructure for identity that respects privacy and resists fraud.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99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Executive Summary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10589"/>
            <a:ext cx="130428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TrustlessID addresses a global identity emergency: 4.7B people lack verifiable digital identity, while identity fraud costs companies and economies $56B annually and 80% of breaches stem from exposed personal data. Our platform is a production-ready, privacy-first web application combining AI document verification, a fraud-detection pipeline, SHA-256 credential anchoring, and W3C DID-compliant verifiable credentials. The system eliminates central personal-data storage: only cryptographic hashes are recorded. Users prove assertions with selective disclosure; third parties verify without seeing underlying data. The MVP demonstrates the full 5-step identity creation flow, public verification, and an enterprise-ready API surface. TrustlessID is built with modern tooling (Next.js 14, TypeScript, Tailwind, shadcn/ui) and a modular AI/crypto backend. We are seeking validation, pilot partners, and scaling capital to move from demo hashing to on-chain anchoring, enterprise integrations and biometric options. In short: we remove the honeypot, raise the bar on fraud detection, and put identity control back where it belongs — with the individual.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0142"/>
            <a:ext cx="85228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 — The Identity Crisis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897279"/>
            <a:ext cx="130428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 identity is failing at global scale. 4.7 billion people remain effectively excluded from basic services because they lack verifiable digital IDs. Fraudsters extract $56 billion yearly via synthetic identities and deepfake forgeries. Meanwhile, 80% of major breaches involve exposed personal information, proving centralised identity stores are honeypots. Traditional KYC replicates the vulnerability: organisations collect and store sensitive documents, providing attackers concentrated targets. AI-driven deepfakes and synthetic documents now defeat many legacy verification systems. The result: exclusion, financial loss, and systemic risk to institutions and citizens alike.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2938"/>
            <a:ext cx="99164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Overview — What TrustlessID Delivers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235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TrustlessID is a privacy-first, AI-powered, blockchain-backed platform that issues tamper-proof identity credentials without ever storing personal data centrally. Key capabilities: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04498"/>
            <a:ext cx="1205984" cy="15074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83262" y="3604498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 Document Verification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283262" y="4449247"/>
            <a:ext cx="266914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Multilayer authenticity checks, OCR, tamper detection and deepfake screening producing confidence scores and anomaly counts.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604498"/>
            <a:ext cx="1205984" cy="1507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25364" y="3604498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Blockchain-Backed Credentials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725364" y="4449247"/>
            <a:ext cx="266914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SHA-256-based credential hashing recorded for immutability; W3C DID &amp; Verifiable Credentials compatible for global interoperability.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604498"/>
            <a:ext cx="1205984" cy="1507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167467" y="3604498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Zero Data Exposure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167467" y="4094917"/>
            <a:ext cx="266914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Selective disclosure enables fact verification (e.g., age) without revealing underlying PII. No PII stored on TrustlessID servers.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369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Technical Innovation — AI Verification &amp; Fraud Detection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427803"/>
            <a:ext cx="7556421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AI verification stack runs a layered analysis pipeline: image integrity checks, document template matching, OCR extraction, metadata consistency, and deepfake synthesis detection. Each document yields an authenticity percentage, a confidence score, and an anomaly count. Parallel to verification, a specialised fraud engine computes a composite risk score (0–100) combining deepfake likelihood, data inconsistency, behavioral telemetry and provenance metadata. The system outputs human-actionable recommendations (approve / challenge / manual review) and logs structured evidence designed for auditability.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949077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C3BCF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6293167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6232565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processing supports live demo flows and configurable thresholds for enterprise SLAs.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336" y="520422"/>
            <a:ext cx="12683728" cy="59563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03864" y="4992898"/>
            <a:ext cx="2782997" cy="34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1273051" y="5439724"/>
            <a:ext cx="3413810" cy="25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Stateless Next.js UI for uploads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030023" y="3896127"/>
            <a:ext cx="2782998" cy="34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API Gateway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30023" y="4342953"/>
            <a:ext cx="3327229" cy="503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Routes requests, forwards payloads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903670" y="3137567"/>
            <a:ext cx="2782998" cy="34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Verification Engine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272858" y="3584392"/>
            <a:ext cx="3413810" cy="25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verification + fraud detection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030023" y="2092396"/>
            <a:ext cx="2782998" cy="34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Crypto Module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030023" y="2539222"/>
            <a:ext cx="3327229" cy="25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 SHA-256 hashes only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903864" y="1282235"/>
            <a:ext cx="2782997" cy="34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Anchoring &amp; Registry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273051" y="1729061"/>
            <a:ext cx="3413810" cy="25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Optional on-chain anchor and DID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73336" y="6644283"/>
            <a:ext cx="12683728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Architecture summary: a stateless Next.js frontend communicates with an API gateway that forwards uploads to the AI verification cluster. After analysis, the Crypto Module computes a SHA-256 credential hash and issues a W3C DID-compatible Verifiable Credential. Only the cryptographic anchor and minimal audit metadata persist. A public verification endpoint validates credential IDs against anchors and verifies signatures — with zero access to raw personal data.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1078825"/>
            <a:ext cx="71545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5-Step Identity Wizard (Live MVP)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5559981" y="1900952"/>
            <a:ext cx="2610088" cy="2855952"/>
          </a:xfrm>
          <a:prstGeom prst="roundRect">
            <a:avLst>
              <a:gd name="adj" fmla="val 365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4415" y="2135386"/>
            <a:ext cx="2141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1. Basic Info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794415" y="2716530"/>
            <a:ext cx="214122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 name, DOB, nationality — minimal required fields.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96883" y="1900952"/>
            <a:ext cx="2610207" cy="2855952"/>
          </a:xfrm>
          <a:prstGeom prst="roundRect">
            <a:avLst>
              <a:gd name="adj" fmla="val 365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31317" y="2135386"/>
            <a:ext cx="21413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2. Document Upload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631317" y="3070860"/>
            <a:ext cx="21413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Passport, driver's licence or national ID — guided capture UI.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233904" y="1900952"/>
            <a:ext cx="2610207" cy="2855952"/>
          </a:xfrm>
          <a:prstGeom prst="roundRect">
            <a:avLst>
              <a:gd name="adj" fmla="val 365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68338" y="2135386"/>
            <a:ext cx="2141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3. AI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468338" y="2716530"/>
            <a:ext cx="21413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Authenticity % and OCR extraction with animated processing.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5559981" y="4983718"/>
            <a:ext cx="4028599" cy="2138720"/>
          </a:xfrm>
          <a:prstGeom prst="roundRect">
            <a:avLst>
              <a:gd name="adj" fmla="val 4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794415" y="52181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4. Fraud Scoring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794415" y="5799296"/>
            <a:ext cx="35597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Composite risk score, deepfake flags, reviewer notes.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815393" y="4983718"/>
            <a:ext cx="4028718" cy="2138720"/>
          </a:xfrm>
          <a:prstGeom prst="roundRect">
            <a:avLst>
              <a:gd name="adj" fmla="val 44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49828" y="5218152"/>
            <a:ext cx="2896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5. Credential Issuance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049828" y="5799296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SHA-256 hash anchored → Credential ID, expiry and public verification.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6659"/>
            <a:ext cx="622494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 Opportunity &amp; Impact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753797"/>
            <a:ext cx="75564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digital identity market projects $70+ billion by 2027. TrustlessID targets a huge underserved base: 4.7B people without verifiable IDs — refugees, unbanked individuals, gig workers and millions in emerging markets. Regulatory shifts (eIDAS 2.0) and distrust in central databases create an adoption tailwind. Social impact is profound: enabling access to banking, healthcare and employment while dramatically reducing $56B in fraud exposure by removing centralised attack surfaces. Enterprise buyers benefit from KYC that avoids storing documents, reducing compliance and breach risk, and governments gain a portable, standards-compliant identity layer.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845582"/>
            <a:ext cx="5191839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Competitive Differentiation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3583" y="1817965"/>
            <a:ext cx="2382203" cy="238220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496" y="1817965"/>
            <a:ext cx="2382203" cy="238220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730" y="4524256"/>
            <a:ext cx="496253" cy="49625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408152" y="4524256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Privacy by Default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1408152" y="4938593"/>
            <a:ext cx="579846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PII stored; cryptographic anchors only.</a:t>
            </a:r>
            <a:endParaRPr lang="en-US" sz="15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3785" y="4524256"/>
            <a:ext cx="496253" cy="49625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137208" y="4524256"/>
            <a:ext cx="28374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AI-First Fraud Detection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8137208" y="4938593"/>
            <a:ext cx="579846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Deepfake detection and composite risk scoring out of the box.</a:t>
            </a:r>
            <a:endParaRPr lang="en-US" sz="1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730" y="5583674"/>
            <a:ext cx="496253" cy="49625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408152" y="5583674"/>
            <a:ext cx="33049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Standards &amp; Interoperability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1408152" y="5998012"/>
            <a:ext cx="579846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W3C DID + Verifiable Credentials for portability.</a:t>
            </a:r>
            <a:endParaRPr lang="en-US" sz="15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3785" y="5583674"/>
            <a:ext cx="496253" cy="49625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137208" y="5583674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Working Prototype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8137208" y="5998012"/>
            <a:ext cx="579846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Full end-to-end demo including public verification — not just a paper design.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694730" y="6788706"/>
            <a:ext cx="13240941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Compared with traditional KYC and centralised ID providers, TrustlessID uniquely combines no central data storage, AI fraud detection, SHA-256 anchoring and open standards — dramatically lowering breach risk and increasing trustworthiness.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2026-02-23T06:37:39Z</dcterms:created>
  <dcterms:modified xsi:type="dcterms:W3CDTF">2026-02-23T06:37:39Z</dcterms:modified>
</cp:coreProperties>
</file>